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92" r:id="rId1"/>
  </p:sldMasterIdLst>
  <p:sldIdLst>
    <p:sldId id="257" r:id="rId2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90" y="-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F6E6D7-CCF6-411B-A71A-0CC77D8F0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BA65A01-B270-4A5C-BDCA-E5290AEE06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E216F8D-CD6C-4297-9DB0-4F710E698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5581CDE-A4B5-478B-AA73-0AE65007F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29B6CE2-2E48-4664-99EF-7783D38E6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54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49E30F-7DAE-4C8E-A888-B1C3BA4E8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69995C9-22AB-4070-8421-DA57D87D4F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DF89217-A99B-4B06-BFB3-6761BB40E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00C379-43F4-4897-87F4-5047EF1D0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DC6D512-804E-4CF0-B360-556A09FA6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431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E141E8D-1EE7-42A3-B5C8-58188E81D4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14A6E86-18F0-468A-A34E-002E3181F9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D4FF800-8008-47E9-8E8B-97572C32D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99C951D-0E0C-492F-A739-37E1D48AF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DA2FAD5-7176-4C41-94D7-7907F1EEA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164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61CACA-07FF-4826-A7BE-C72A18006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E20E6D-BF51-4B61-B7D8-3BC5581E5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D0B1A27-D4E2-4526-904E-AE11F5980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92E45BF-9DA1-4AEF-86C7-7EAB7668F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9CC8DB6-E952-4BD4-AC0C-DBFC2174C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169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EA9355-97DD-4998-94DC-62F8E40E9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23E7E56-5330-48F9-81B6-82BF35E387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696B036-70EC-476E-8F03-8490CEF3A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DDE6FA5-4572-41E2-B793-9E9A516E4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8C5204F-ABD7-4B60-9AFD-44E96DA05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056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0B88C3-2D44-4169-AAAA-3C4770CC2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06D7A1F-824F-48D5-A5FA-B2FD1BA1B0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2B745F2-3B23-40CF-AA61-CB486CF0A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D22FA70-CE64-41C5-B165-C9DB2131D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53D60C7-732C-4D58-9341-5B126FC07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840D8F4-1180-4CC5-B80E-BA0E49E73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394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BE5690-1CD8-4238-ACC4-95E603F5F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9636EDB-1F18-458A-91E2-C8A4659A4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D0596B6-E764-4E6C-BC22-BA274F12F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8D0E7CD-3D25-4260-B2BF-ABD93EE8F3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6FFAAD0-6F40-45D7-930A-7C989B5D14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9DB6495-F97F-4614-B242-A8EC6A051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5/7/2018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3C20D76-31F8-4C19-A146-D7BFC5AEE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F9332EB-D205-4976-94ED-552B86CA3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81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024EDB-F923-4D2B-9FEF-3F0FF0BF9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7C979BD-CEDD-4B4A-8B0B-4B4466C3F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58B7F23-2FDA-458C-91EF-E6967C8A0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8F27822-76BA-4520-A366-78ACA9581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007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401821B-67B3-4FE3-9176-6AE2C979A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5/7/2018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8BADAFB-D986-46C5-A3B2-D33BC4AB2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3D6F541-C596-468D-8295-235E1154A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224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857432-171D-475A-BC54-7A826980F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719BD5-7043-4F20-970F-F771D961F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1F5A6DD-DA68-43A9-8D88-E30D3BB7CD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F987989-30A1-4BB2-A628-C5A3370BC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96CDBF3-3E7D-4D02-803D-2DA513C65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058070E-310B-4B4F-8F80-597F22B1A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7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AFB76B-AFCF-49A9-AB46-C795E08AD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6CD79A5-05FB-4376-B3AE-2315327C72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AB4AAE0-682C-4E0D-A92B-751A3AC82E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68B36A6-9EBA-4590-B9E2-2BEEA3AFF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74F7AD3-E299-4415-8631-36E7D60CA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941D202-FFE3-4DEE-9516-F32B69327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04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62C84D1-4D5A-474C-888F-3C3B7D466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A7DBCFB-4DEC-4D17-8F4A-73BBFBD26E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21ECF53-B502-4E24-9199-BDCF18058F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5/7/2018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DB2B297-8C9D-4134-A07B-914738135C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69C59AD-EB7D-4820-9336-A650CAE204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790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angaloresadoukai001@gmail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29DCE9-87B0-414F-B758-DC625BADC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3603" y="336989"/>
            <a:ext cx="10515600" cy="1325563"/>
          </a:xfrm>
        </p:spPr>
        <p:txBody>
          <a:bodyPr>
            <a:normAutofit/>
          </a:bodyPr>
          <a:lstStyle/>
          <a:p>
            <a:r>
              <a:rPr lang="ja-JP" altLang="en-US" sz="3200" b="1" dirty="0"/>
              <a:t>バンガロール日本人会主催</a:t>
            </a:r>
            <a:r>
              <a:rPr lang="en-US" altLang="ja-JP" sz="3200" b="1" dirty="0"/>
              <a:t/>
            </a:r>
            <a:br>
              <a:rPr lang="en-US" altLang="ja-JP" sz="3200" b="1" dirty="0"/>
            </a:br>
            <a:r>
              <a:rPr lang="ja-JP" altLang="en-US" sz="3200" b="1" dirty="0"/>
              <a:t>「表千家お点前体験講座</a:t>
            </a:r>
            <a:r>
              <a:rPr lang="en-US" altLang="ja-JP" sz="3200" b="1" dirty="0"/>
              <a:t>…</a:t>
            </a:r>
            <a:r>
              <a:rPr lang="ja-JP" altLang="en-US" sz="3200" b="1" dirty="0"/>
              <a:t>立礼卓にて」ご案内</a:t>
            </a:r>
            <a:endParaRPr lang="en-US" sz="32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BF5EBCC-1B71-4A30-8FAB-C685BFBA65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845" y="1691270"/>
            <a:ext cx="5553414" cy="372252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FB19376-C5D7-49E4-9D33-BB6AF04497C0}"/>
              </a:ext>
            </a:extLst>
          </p:cNvPr>
          <p:cNvSpPr txBox="1"/>
          <p:nvPr/>
        </p:nvSpPr>
        <p:spPr>
          <a:xfrm>
            <a:off x="6096000" y="1657544"/>
            <a:ext cx="6011197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バンガロール日本人会では、表千家 大神社中様を講師にお迎えして、初心者向けの表千家お点前体験講座を開催します。</a:t>
            </a:r>
            <a:endParaRPr lang="en-US" altLang="ja-JP" sz="1600" dirty="0"/>
          </a:p>
          <a:p>
            <a:endParaRPr lang="en-US" altLang="ja-JP" sz="1600" dirty="0"/>
          </a:p>
          <a:p>
            <a:r>
              <a:rPr lang="ja-JP" altLang="en-US" sz="1600" dirty="0"/>
              <a:t>「日本人＝茶道」、「国外の日本人は日本文化を知っていて当たり前」と言われていますが、中々とっつきにくいのも事実です。今回はそんな初心者向けに実演レクチャーを実施致します！！</a:t>
            </a:r>
            <a:endParaRPr lang="en-US" altLang="ja-JP" sz="1600" dirty="0"/>
          </a:p>
          <a:p>
            <a:endParaRPr lang="en-US" altLang="ja-JP" sz="1600" dirty="0"/>
          </a:p>
          <a:p>
            <a:r>
              <a:rPr lang="ja-JP" altLang="en-US" sz="1600" dirty="0"/>
              <a:t>是非とも奮ってご参加くださいませ。</a:t>
            </a:r>
            <a:endParaRPr lang="en-US" altLang="ja-JP" sz="1600" dirty="0"/>
          </a:p>
          <a:p>
            <a:endParaRPr lang="en-US" altLang="ja-JP" sz="1600" dirty="0"/>
          </a:p>
          <a:p>
            <a:r>
              <a:rPr lang="en-US" altLang="ja-JP" sz="1600" dirty="0"/>
              <a:t>【</a:t>
            </a:r>
            <a:r>
              <a:rPr lang="ja-JP" altLang="en-US" sz="1600" dirty="0"/>
              <a:t>概要</a:t>
            </a:r>
            <a:r>
              <a:rPr lang="en-US" altLang="ja-JP" sz="1600" dirty="0"/>
              <a:t>】</a:t>
            </a:r>
          </a:p>
          <a:p>
            <a:r>
              <a:rPr lang="en-US" altLang="ja-JP" sz="1600" dirty="0"/>
              <a:t>6</a:t>
            </a:r>
            <a:r>
              <a:rPr lang="ja-JP" altLang="en-US" sz="1600" dirty="0"/>
              <a:t>月</a:t>
            </a:r>
            <a:r>
              <a:rPr lang="en-US" altLang="ja-JP" sz="1600" dirty="0"/>
              <a:t>17</a:t>
            </a:r>
            <a:r>
              <a:rPr lang="ja-JP" altLang="en-US" sz="1600" dirty="0"/>
              <a:t>日（日）於：チャンセリーホテル</a:t>
            </a:r>
            <a:endParaRPr lang="en-US" altLang="ja-JP" sz="1600" dirty="0"/>
          </a:p>
          <a:p>
            <a:r>
              <a:rPr lang="en-US" altLang="ja-JP" sz="1600" dirty="0"/>
              <a:t>15</a:t>
            </a:r>
            <a:r>
              <a:rPr lang="ja-JP" altLang="en-US" sz="1600" dirty="0"/>
              <a:t>時ー</a:t>
            </a:r>
            <a:r>
              <a:rPr lang="en-US" altLang="ja-JP" sz="1600" dirty="0"/>
              <a:t>17</a:t>
            </a:r>
            <a:r>
              <a:rPr lang="ja-JP" altLang="en-US" sz="1600" dirty="0"/>
              <a:t>時</a:t>
            </a:r>
            <a:r>
              <a:rPr lang="en-US" altLang="ja-JP" sz="1600" dirty="0"/>
              <a:t>30</a:t>
            </a:r>
            <a:r>
              <a:rPr lang="ja-JP" altLang="en-US" sz="1600" dirty="0"/>
              <a:t>分：講習会、</a:t>
            </a:r>
            <a:r>
              <a:rPr lang="en-US" altLang="ja-JP" sz="1600" dirty="0"/>
              <a:t>18</a:t>
            </a:r>
            <a:r>
              <a:rPr lang="ja-JP" altLang="en-US" sz="1600" dirty="0"/>
              <a:t>時ー：懇親会</a:t>
            </a:r>
            <a:endParaRPr lang="en-US" altLang="ja-JP" sz="1600" dirty="0"/>
          </a:p>
          <a:p>
            <a:r>
              <a:rPr lang="ja-JP" altLang="en-US" sz="1600" dirty="0"/>
              <a:t>会費・懇親会参加者；</a:t>
            </a:r>
            <a:r>
              <a:rPr lang="en-US" altLang="ja-JP" sz="1600" dirty="0"/>
              <a:t>2,000</a:t>
            </a:r>
            <a:r>
              <a:rPr lang="ja-JP" altLang="en-US" sz="1600" dirty="0"/>
              <a:t>ルピー、講習会のみ：</a:t>
            </a:r>
            <a:r>
              <a:rPr lang="en-US" altLang="ja-JP" sz="1600" dirty="0"/>
              <a:t>500</a:t>
            </a:r>
            <a:r>
              <a:rPr lang="ja-JP" altLang="en-US" sz="1600" dirty="0"/>
              <a:t>ルピー</a:t>
            </a:r>
            <a:endParaRPr lang="en-US" altLang="ja-JP" sz="1600" dirty="0"/>
          </a:p>
          <a:p>
            <a:endParaRPr lang="en-US" altLang="ja-JP" sz="1600" dirty="0"/>
          </a:p>
          <a:p>
            <a:r>
              <a:rPr lang="en-US" altLang="ja-JP" sz="1600" dirty="0"/>
              <a:t>【</a:t>
            </a:r>
            <a:r>
              <a:rPr lang="ja-JP" altLang="en-US" sz="1600" dirty="0"/>
              <a:t>申し込み・問い合わせ先</a:t>
            </a:r>
            <a:r>
              <a:rPr lang="en-US" altLang="ja-JP" sz="1600" dirty="0"/>
              <a:t>】</a:t>
            </a:r>
          </a:p>
          <a:p>
            <a:r>
              <a:rPr lang="ja-JP" altLang="en-US" sz="1600" dirty="0"/>
              <a:t>以下連絡先に氏名、連絡先を連絡願います。</a:t>
            </a:r>
            <a:endParaRPr lang="en-US" sz="1600" dirty="0"/>
          </a:p>
          <a:p>
            <a:r>
              <a:rPr lang="en-US" sz="1600" dirty="0"/>
              <a:t>e-mail :  </a:t>
            </a:r>
            <a:r>
              <a:rPr lang="en-US" sz="1600" u="sng" dirty="0">
                <a:hlinkClick r:id="rId3"/>
              </a:rPr>
              <a:t>bangaloresadoukai001@gmail.com</a:t>
            </a:r>
            <a:endParaRPr lang="en-US" sz="1600" dirty="0"/>
          </a:p>
          <a:p>
            <a:r>
              <a:rPr lang="en-US" sz="1600" dirty="0" err="1"/>
              <a:t>tel</a:t>
            </a:r>
            <a:r>
              <a:rPr lang="en-US" sz="1600" dirty="0"/>
              <a:t> :  95355 75914 ( </a:t>
            </a:r>
            <a:r>
              <a:rPr lang="ja-JP" altLang="en-US" sz="1600" dirty="0"/>
              <a:t>連絡係 蛯谷</a:t>
            </a:r>
            <a:r>
              <a:rPr lang="en-US" sz="1600" dirty="0"/>
              <a:t> )</a:t>
            </a:r>
          </a:p>
          <a:p>
            <a:r>
              <a:rPr lang="ja-JP" altLang="en-US" sz="1600" dirty="0"/>
              <a:t>締め切り：</a:t>
            </a:r>
            <a:r>
              <a:rPr lang="en-US" sz="1600" dirty="0"/>
              <a:t>6</a:t>
            </a:r>
            <a:r>
              <a:rPr lang="ja-JP" altLang="en-US" sz="1600" dirty="0"/>
              <a:t>月</a:t>
            </a:r>
            <a:r>
              <a:rPr lang="en-US" sz="1600" dirty="0"/>
              <a:t>10</a:t>
            </a:r>
            <a:r>
              <a:rPr lang="ja-JP" altLang="en-US" sz="1600" dirty="0"/>
              <a:t>日</a:t>
            </a:r>
            <a:r>
              <a:rPr lang="en-US" sz="1600" dirty="0"/>
              <a:t>(</a:t>
            </a:r>
            <a:r>
              <a:rPr lang="ja-JP" altLang="en-US" sz="1600" dirty="0"/>
              <a:t>日</a:t>
            </a:r>
            <a:r>
              <a:rPr lang="en-US" sz="1600" dirty="0"/>
              <a:t>)</a:t>
            </a:r>
            <a:r>
              <a:rPr lang="ja-JP" altLang="en-US" sz="1600" dirty="0"/>
              <a:t>まで</a:t>
            </a:r>
            <a:endParaRPr lang="en-US" sz="1600" dirty="0"/>
          </a:p>
          <a:p>
            <a:endParaRPr lang="en-US" altLang="ja-JP" sz="1600" dirty="0"/>
          </a:p>
          <a:p>
            <a:endParaRPr lang="en-US" altLang="ja-JP" sz="1600" dirty="0"/>
          </a:p>
          <a:p>
            <a:endParaRPr lang="en-US" altLang="ja-JP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31EDDBD-269E-4BDB-8737-C53A6BE80CE8}"/>
              </a:ext>
            </a:extLst>
          </p:cNvPr>
          <p:cNvSpPr txBox="1"/>
          <p:nvPr/>
        </p:nvSpPr>
        <p:spPr>
          <a:xfrm>
            <a:off x="84803" y="5566904"/>
            <a:ext cx="57534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【</a:t>
            </a:r>
            <a:r>
              <a:rPr lang="ja-JP" altLang="en-US" sz="1400" dirty="0"/>
              <a:t>講師・大神  （おおが）  のりえ様プロフィール</a:t>
            </a:r>
            <a:r>
              <a:rPr lang="en-US" altLang="ja-JP" sz="1400" dirty="0"/>
              <a:t>】</a:t>
            </a:r>
          </a:p>
          <a:p>
            <a:r>
              <a:rPr lang="ja-JP" altLang="en-US" sz="1400" dirty="0"/>
              <a:t>宮崎県延岡市出身。</a:t>
            </a:r>
            <a:r>
              <a:rPr lang="en-US" sz="1400" dirty="0"/>
              <a:t>18</a:t>
            </a:r>
            <a:r>
              <a:rPr lang="ja-JP" altLang="en-US" sz="1400" dirty="0"/>
              <a:t>歳から茶道をはじめ、表千家教授免許を取得。</a:t>
            </a:r>
            <a:endParaRPr lang="en-US" sz="1400" dirty="0"/>
          </a:p>
          <a:p>
            <a:r>
              <a:rPr lang="en-US" sz="1400" dirty="0"/>
              <a:t> 8</a:t>
            </a:r>
            <a:r>
              <a:rPr lang="ja-JP" altLang="en-US" sz="1400" dirty="0"/>
              <a:t>年前よりバンガロールで大神社中を設立し、指導を続けています。</a:t>
            </a:r>
            <a:endParaRPr lang="en-US" sz="1400" dirty="0"/>
          </a:p>
          <a:p>
            <a:endParaRPr lang="en-US" sz="14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961" y="293419"/>
            <a:ext cx="3512584" cy="106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086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165</Words>
  <Application>Microsoft Office PowerPoint</Application>
  <PresentationFormat>ワイド画面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Theme</vt:lpstr>
      <vt:lpstr>バンガロール日本人会主催 「表千家お点前体験講座…立礼卓にて」ご案内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2018-05-07T09:52:37Z</dcterms:created>
  <dcterms:modified xsi:type="dcterms:W3CDTF">2018-05-07T09:54:18Z</dcterms:modified>
</cp:coreProperties>
</file>